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0"/>
  </p:notesMasterIdLst>
  <p:handoutMasterIdLst>
    <p:handoutMasterId r:id="rId11"/>
  </p:handoutMasterIdLst>
  <p:sldIdLst>
    <p:sldId id="492" r:id="rId3"/>
    <p:sldId id="652" r:id="rId4"/>
    <p:sldId id="657" r:id="rId5"/>
    <p:sldId id="656" r:id="rId6"/>
    <p:sldId id="655" r:id="rId7"/>
    <p:sldId id="654" r:id="rId8"/>
    <p:sldId id="653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7"/>
    <a:srgbClr val="9DC3E6"/>
    <a:srgbClr val="BDD7EE"/>
    <a:srgbClr val="006600"/>
    <a:srgbClr val="CC99FF"/>
    <a:srgbClr val="9966FF"/>
    <a:srgbClr val="FF66FF"/>
    <a:srgbClr val="339933"/>
    <a:srgbClr val="E6AF1C"/>
    <a:srgbClr val="F1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9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7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337B2D7-EDBF-4B89-A034-4127CE7952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4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9317EB-1B20-467D-BB18-EA68B4411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4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D57FB-D2F1-4805-AAEA-44F997D06563}" type="datetimeFigureOut">
              <a:rPr lang="en-MY" smtClean="0"/>
              <a:t>20/11/20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F31062-EBC0-4E8B-AF1B-6CF17BE722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207"/>
            <a:ext cx="2945659" cy="4974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CAC148-036A-488D-A696-19192DE776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9207"/>
            <a:ext cx="2945659" cy="4974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B9577-A465-4FF1-9A61-440DC21B28F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7666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44075-DB1F-7148-91DA-E073E6AFF8F9}" type="datetimeFigureOut">
              <a:rPr lang="en-US" smtClean="0"/>
              <a:t>20/11/20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2694C-A43C-6A40-8686-77365DF98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3933"/>
            <a:ext cx="7886700" cy="856756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/>
              <a:pPr/>
              <a:t>20/11/20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0829" y="6356351"/>
            <a:ext cx="3568391" cy="365125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/>
              <a:pPr/>
              <a:t>‹#›</a:t>
            </a:fld>
            <a:endParaRPr lang="en-MY"/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1"/>
          <a:stretch/>
        </p:blipFill>
        <p:spPr>
          <a:xfrm>
            <a:off x="6579220" y="102885"/>
            <a:ext cx="1674873" cy="3962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MY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Memimpin</a:t>
            </a:r>
            <a:r>
              <a:rPr lang="en-MY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| </a:t>
            </a:r>
            <a:r>
              <a:rPr lang="en-MY" sz="8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MY" sz="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www.usm.my</a:t>
            </a:r>
            <a:endParaRPr lang="en-MY" sz="900" b="1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76" y="141151"/>
            <a:ext cx="661692" cy="36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5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3933"/>
            <a:ext cx="7886700" cy="8567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/>
              <a:t>20/11/20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/>
              <a:t>‹#›</a:t>
            </a:fld>
            <a:endParaRPr lang="en-MY"/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4B38250C-DAE0-4805-B47A-CB0CA4EE7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AA78BA-E620-44BC-9DA8-5ACA34868C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8ADD95-4F40-4313-8597-02DF7C539EFB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Memimpin</a:t>
            </a:r>
            <a:endParaRPr lang="en-MY" sz="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MY" sz="8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EE615E-F4A9-43BC-977E-DF828AF9524B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MY" sz="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www.usm.my</a:t>
            </a:r>
            <a:endParaRPr lang="en-MY" sz="900" b="1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5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33933"/>
            <a:ext cx="1971675" cy="534303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33931"/>
            <a:ext cx="5800725" cy="534303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/>
              <a:t>20/11/20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/>
              <a:t>‹#›</a:t>
            </a:fld>
            <a:endParaRPr lang="en-MY"/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4F56F4F3-6CEF-47EE-86EF-F17507152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634AB9-5858-4889-9457-72DCDC460C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0C17B2-9853-4D3C-AE53-4FFFDFFAE4DC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Memimpin</a:t>
            </a:r>
            <a:endParaRPr lang="en-MY" sz="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MY" sz="8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DF4847-DCBF-4B23-A51B-0BB31FB6C4E8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MY" sz="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www.usm.my</a:t>
            </a:r>
            <a:endParaRPr lang="en-MY" sz="900" b="1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19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BEB4B228-AF93-48CA-95BC-7D5D20FBC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" b="4890"/>
          <a:stretch/>
        </p:blipFill>
        <p:spPr>
          <a:xfrm>
            <a:off x="0" y="918754"/>
            <a:ext cx="9144000" cy="5939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1F573-0366-43F8-8F5F-D20FEE7DE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000622"/>
            <a:ext cx="7886700" cy="856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End.</a:t>
            </a:r>
            <a:endParaRPr lang="en-MY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F7813CD-3D55-4334-A465-8985EE58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/>
              <a:t>20/11/20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07AA12-ABFE-4415-9514-6BF2A89C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0DB31-BEA8-4D36-9F41-D7A9C50F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C6A2EA-A2C6-426B-ACF1-23622DA458C8}"/>
              </a:ext>
            </a:extLst>
          </p:cNvPr>
          <p:cNvSpPr txBox="1"/>
          <p:nvPr userDrawn="1"/>
        </p:nvSpPr>
        <p:spPr>
          <a:xfrm>
            <a:off x="2468880" y="4012865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wish / from / author / name</a:t>
            </a:r>
          </a:p>
        </p:txBody>
      </p:sp>
      <p:pic>
        <p:nvPicPr>
          <p:cNvPr id="9" name="Picture 8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B35CD7AD-52F3-42E1-8A30-841363422F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D03829E-A145-4503-9B36-1B316912DA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883808-B07F-4BC9-85A5-6C921B6D72EA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Memimpin</a:t>
            </a:r>
            <a:endParaRPr lang="en-MY" sz="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MY" sz="8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We lead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04E707-EF1B-435C-B1B2-D89A6A9CB585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MY" sz="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www.usm.my</a:t>
            </a:r>
            <a:endParaRPr lang="en-MY" sz="900" b="1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2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561820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1"/>
          <a:stretch/>
        </p:blipFill>
        <p:spPr>
          <a:xfrm>
            <a:off x="6579220" y="102885"/>
            <a:ext cx="1674873" cy="396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76" y="141151"/>
            <a:ext cx="661692" cy="36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27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71371"/>
            <a:ext cx="1505715" cy="2316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43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BC856F11-3D38-47C8-9EC2-31A528EF3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20FF2D-8867-4078-9E96-7E74E106D3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FCA755-F9FC-4ACB-89D5-598A6FF41618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endParaRPr lang="en-MY" sz="800" b="1" dirty="0">
              <a:solidFill>
                <a:srgbClr val="7030A0"/>
              </a:solidFill>
            </a:endParaRPr>
          </a:p>
          <a:p>
            <a:pPr algn="r"/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E29CE1-A05A-45F8-8BEC-939BC356F75C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77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3933"/>
            <a:ext cx="7886700" cy="8567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851A98E4-E400-4F1E-AD1F-FA68CFFC52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22A55F-AFAE-42AC-9CD7-2D1FE86B9E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80668B-F5FF-4B32-A1E4-544B28977AC9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endParaRPr lang="en-MY" sz="800" b="1" dirty="0">
              <a:solidFill>
                <a:srgbClr val="7030A0"/>
              </a:solidFill>
            </a:endParaRPr>
          </a:p>
          <a:p>
            <a:pPr algn="r"/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35E683-04BD-481E-8AEA-B68A4FFEAB3A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81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33933"/>
            <a:ext cx="7886700" cy="8567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76912"/>
            <a:ext cx="3868340" cy="647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76912"/>
            <a:ext cx="3887391" cy="647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4A7355D3-1055-4161-B5D4-007DAED72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A12F96C-AB92-404C-9CAC-E3E2463967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1095C62-08DA-4834-9061-5596FC3C3802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endParaRPr lang="en-MY" sz="800" b="1" dirty="0">
              <a:solidFill>
                <a:srgbClr val="7030A0"/>
              </a:solidFill>
            </a:endParaRPr>
          </a:p>
          <a:p>
            <a:pPr algn="r"/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0F4E431-C32C-4243-9689-FC3613568853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5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3933"/>
            <a:ext cx="7886700" cy="8567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A5DB6274-F584-45C0-87DA-93C699F70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611FDE-8CE8-4F44-BCD0-ED55C36B21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B72742-BB68-492B-920F-CA846DE42AF7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endParaRPr lang="en-MY" sz="800" b="1" dirty="0">
              <a:solidFill>
                <a:srgbClr val="7030A0"/>
              </a:solidFill>
            </a:endParaRPr>
          </a:p>
          <a:p>
            <a:pPr algn="r"/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60F738-30C7-4622-8272-42F4CDCC8E59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33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3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/>
              <a:pPr/>
              <a:t>20/11/20</a:t>
            </a:fld>
            <a:endParaRPr lang="en-MY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7" name="Snip Single Corner Rectangle 16"/>
          <p:cNvSpPr/>
          <p:nvPr userDrawn="1"/>
        </p:nvSpPr>
        <p:spPr>
          <a:xfrm>
            <a:off x="0" y="1203961"/>
            <a:ext cx="9144000" cy="3478031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3D186C-A8DF-4FB8-BD2E-B2D4F04FAB56}"/>
              </a:ext>
            </a:extLst>
          </p:cNvPr>
          <p:cNvSpPr/>
          <p:nvPr userDrawn="1"/>
        </p:nvSpPr>
        <p:spPr>
          <a:xfrm>
            <a:off x="0" y="4681992"/>
            <a:ext cx="9144000" cy="3693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9" name="Picture 1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xmlns="" id="{2BF86F42-AC52-4E0F-A598-16DB7F4642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2"/>
          <a:stretch/>
        </p:blipFill>
        <p:spPr>
          <a:xfrm>
            <a:off x="2644368" y="356649"/>
            <a:ext cx="2786642" cy="5564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5AFEDB-219A-45D3-8496-A3D5EA7F6796}"/>
              </a:ext>
            </a:extLst>
          </p:cNvPr>
          <p:cNvSpPr txBox="1"/>
          <p:nvPr userDrawn="1"/>
        </p:nvSpPr>
        <p:spPr>
          <a:xfrm>
            <a:off x="84381" y="6291658"/>
            <a:ext cx="213233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We lead </a:t>
            </a:r>
            <a:r>
              <a:rPr lang="en-MY" sz="900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| </a:t>
            </a:r>
            <a:r>
              <a:rPr lang="en-MY" sz="9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Kami </a:t>
            </a:r>
            <a:r>
              <a:rPr lang="en-MY" sz="900" b="1" i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Memimpin</a:t>
            </a:r>
            <a:endParaRPr lang="en-MY" sz="900" b="1" i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BFA0E0-D6E6-4005-9475-686D70839C2F}"/>
              </a:ext>
            </a:extLst>
          </p:cNvPr>
          <p:cNvSpPr txBox="1"/>
          <p:nvPr userDrawn="1"/>
        </p:nvSpPr>
        <p:spPr>
          <a:xfrm>
            <a:off x="6916986" y="6240935"/>
            <a:ext cx="21031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9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www.usm.my</a:t>
            </a:r>
            <a:endParaRPr lang="en-MY" sz="900" b="1" i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977823" y="168110"/>
            <a:ext cx="1166177" cy="1742757"/>
            <a:chOff x="7950443" y="188639"/>
            <a:chExt cx="1166177" cy="1742757"/>
          </a:xfrm>
        </p:grpSpPr>
        <p:sp>
          <p:nvSpPr>
            <p:cNvPr id="23" name="Right Triangle 22"/>
            <p:cNvSpPr/>
            <p:nvPr/>
          </p:nvSpPr>
          <p:spPr>
            <a:xfrm>
              <a:off x="7950443" y="913099"/>
              <a:ext cx="1018297" cy="1018297"/>
            </a:xfrm>
            <a:prstGeom prst="rtTriangl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8100000">
              <a:off x="8331884" y="785390"/>
              <a:ext cx="527589" cy="527589"/>
            </a:xfrm>
            <a:prstGeom prst="rtTriangl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2700000">
              <a:off x="8820860" y="386681"/>
              <a:ext cx="295760" cy="295760"/>
            </a:xfrm>
            <a:prstGeom prst="rtTriangl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8100000">
              <a:off x="8458442" y="188639"/>
              <a:ext cx="183882" cy="183882"/>
            </a:xfrm>
            <a:prstGeom prst="rtTriangl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Triangle 26"/>
            <p:cNvSpPr/>
            <p:nvPr/>
          </p:nvSpPr>
          <p:spPr>
            <a:xfrm rot="13500000">
              <a:off x="8085440" y="572645"/>
              <a:ext cx="183882" cy="183882"/>
            </a:xfrm>
            <a:prstGeom prst="rtTriangl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72" y="313062"/>
            <a:ext cx="1210653" cy="6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10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33933"/>
            <a:ext cx="2949178" cy="107533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33934"/>
            <a:ext cx="4629150" cy="50271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6BE19A19-F2F8-4434-81B8-4BC251264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BA113A-EC28-466E-BD5F-05C8944EBC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ACF316-6BDF-4C84-B7C0-F0874B480A4A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endParaRPr lang="en-MY" sz="800" b="1" dirty="0">
              <a:solidFill>
                <a:srgbClr val="7030A0"/>
              </a:solidFill>
            </a:endParaRPr>
          </a:p>
          <a:p>
            <a:pPr algn="r"/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E41E89-CBF1-48D7-93E2-B63FB37D4C2E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28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33933"/>
            <a:ext cx="2949178" cy="107533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33934"/>
            <a:ext cx="4629150" cy="50271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B710235-FA66-440C-A0C1-2E17259872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243F74-6CB6-4D51-A6E8-976B0FB71D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7566E3-43C0-44A7-A71F-298333273EAC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endParaRPr lang="en-MY" sz="800" b="1" dirty="0">
              <a:solidFill>
                <a:srgbClr val="7030A0"/>
              </a:solidFill>
            </a:endParaRPr>
          </a:p>
          <a:p>
            <a:pPr algn="r"/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B16DA8-8174-4E7E-931F-215D181B571C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35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3933"/>
            <a:ext cx="7886700" cy="8567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4B38250C-DAE0-4805-B47A-CB0CA4EE7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AA78BA-E620-44BC-9DA8-5ACA34868C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8ADD95-4F40-4313-8597-02DF7C539EFB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endParaRPr lang="en-MY" sz="800" b="1" dirty="0">
              <a:solidFill>
                <a:srgbClr val="7030A0"/>
              </a:solidFill>
            </a:endParaRPr>
          </a:p>
          <a:p>
            <a:pPr algn="r"/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EE615E-F4A9-43BC-977E-DF828AF9524B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49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33933"/>
            <a:ext cx="1971675" cy="534303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33931"/>
            <a:ext cx="5800725" cy="534303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4F56F4F3-6CEF-47EE-86EF-F17507152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634AB9-5858-4889-9457-72DCDC460C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0C17B2-9853-4D3C-AE53-4FFFDFFAE4DC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endParaRPr lang="en-MY" sz="800" b="1" dirty="0">
              <a:solidFill>
                <a:srgbClr val="7030A0"/>
              </a:solidFill>
            </a:endParaRPr>
          </a:p>
          <a:p>
            <a:pPr algn="r"/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DF4847-DCBF-4B23-A51B-0BB31FB6C4E8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47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BEB4B228-AF93-48CA-95BC-7D5D20FBC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" b="4890"/>
          <a:stretch/>
        </p:blipFill>
        <p:spPr>
          <a:xfrm>
            <a:off x="0" y="918754"/>
            <a:ext cx="9144000" cy="5939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1F573-0366-43F8-8F5F-D20FEE7DE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000622"/>
            <a:ext cx="7886700" cy="856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End.</a:t>
            </a:r>
            <a:endParaRPr lang="en-MY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F7813CD-3D55-4334-A465-8985EE58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07AA12-ABFE-4415-9514-6BF2A89C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0DB31-BEA8-4D36-9F41-D7A9C50F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C6A2EA-A2C6-426B-ACF1-23622DA458C8}"/>
              </a:ext>
            </a:extLst>
          </p:cNvPr>
          <p:cNvSpPr txBox="1"/>
          <p:nvPr userDrawn="1"/>
        </p:nvSpPr>
        <p:spPr>
          <a:xfrm>
            <a:off x="2468880" y="4012865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>
                <a:solidFill>
                  <a:prstClr val="black"/>
                </a:solidFill>
              </a:rPr>
              <a:t>wish / from / author / name</a:t>
            </a:r>
          </a:p>
        </p:txBody>
      </p:sp>
      <p:pic>
        <p:nvPicPr>
          <p:cNvPr id="9" name="Picture 8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B35CD7AD-52F3-42E1-8A30-841363422F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D03829E-A145-4503-9B36-1B316912DA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883808-B07F-4BC9-85A5-6C921B6D72EA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endParaRPr lang="en-MY" sz="800" b="1" dirty="0">
              <a:solidFill>
                <a:srgbClr val="7030A0"/>
              </a:solidFill>
            </a:endParaRPr>
          </a:p>
          <a:p>
            <a:pPr algn="r"/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04E707-EF1B-435C-B1B2-D89A6A9CB585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70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25258" y="1277940"/>
            <a:ext cx="8482217" cy="5189537"/>
          </a:xfrm>
        </p:spPr>
        <p:txBody>
          <a:bodyPr>
            <a:normAutofit/>
          </a:bodyPr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solidFill>
                  <a:srgbClr val="990066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FF6600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B0A3793B-D149-4778-A0A5-AB239F083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C8F6FE-F913-44CD-A19F-AEB2ED7D94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956406-A58D-42AB-8C58-532FDF914B36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endParaRPr lang="en-MY" sz="800" b="1" dirty="0">
              <a:solidFill>
                <a:srgbClr val="7030A0"/>
              </a:solidFill>
            </a:endParaRPr>
          </a:p>
          <a:p>
            <a:pPr algn="r"/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70987A-2439-4DC4-8D0A-9BA89CD6D55B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85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 lIns="0" tIns="0" rIns="0" bIns="0"/>
          <a:lstStyle>
            <a:lvl1pPr algn="ctr" defTabSz="410751">
              <a:lnSpc>
                <a:spcPct val="100000"/>
              </a:lnSpc>
              <a:defRPr sz="5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</p:spPr>
        <p:txBody>
          <a:bodyPr lIns="0" tIns="0" rIns="0" bIns="0" anchor="ctr"/>
          <a:lstStyle>
            <a:lvl1pPr marL="312528" indent="-312528" defTabSz="410751">
              <a:lnSpc>
                <a:spcPct val="100000"/>
              </a:lnSpc>
              <a:spcBef>
                <a:spcPts val="2953"/>
              </a:spcBef>
              <a:buSzPct val="75000"/>
              <a:buFontTx/>
              <a:defRPr sz="2500">
                <a:latin typeface="+mn-lt"/>
                <a:ea typeface="+mn-ea"/>
                <a:cs typeface="+mn-cs"/>
                <a:sym typeface="Helvetica Light"/>
              </a:defRPr>
            </a:lvl1pPr>
            <a:lvl2pPr marL="625056" indent="-312528" defTabSz="410751">
              <a:lnSpc>
                <a:spcPct val="100000"/>
              </a:lnSpc>
              <a:spcBef>
                <a:spcPts val="2953"/>
              </a:spcBef>
              <a:buSzPct val="75000"/>
              <a:buFontTx/>
              <a:defRPr sz="2500">
                <a:latin typeface="+mn-lt"/>
                <a:ea typeface="+mn-ea"/>
                <a:cs typeface="+mn-cs"/>
                <a:sym typeface="Helvetica Light"/>
              </a:defRPr>
            </a:lvl2pPr>
            <a:lvl3pPr marL="937584" indent="-312528" defTabSz="410751">
              <a:lnSpc>
                <a:spcPct val="100000"/>
              </a:lnSpc>
              <a:spcBef>
                <a:spcPts val="2953"/>
              </a:spcBef>
              <a:buSzPct val="75000"/>
              <a:buFontTx/>
              <a:defRPr sz="2500">
                <a:latin typeface="+mn-lt"/>
                <a:ea typeface="+mn-ea"/>
                <a:cs typeface="+mn-cs"/>
                <a:sym typeface="Helvetica Light"/>
              </a:defRPr>
            </a:lvl3pPr>
            <a:lvl4pPr marL="1250112" indent="-312528" defTabSz="410751">
              <a:lnSpc>
                <a:spcPct val="100000"/>
              </a:lnSpc>
              <a:spcBef>
                <a:spcPts val="2953"/>
              </a:spcBef>
              <a:buSzPct val="75000"/>
              <a:buFontTx/>
              <a:defRPr sz="2500">
                <a:latin typeface="+mn-lt"/>
                <a:ea typeface="+mn-ea"/>
                <a:cs typeface="+mn-cs"/>
                <a:sym typeface="Helvetica Light"/>
              </a:defRPr>
            </a:lvl4pPr>
            <a:lvl5pPr marL="1562640" indent="-312528" defTabSz="410751">
              <a:lnSpc>
                <a:spcPct val="100000"/>
              </a:lnSpc>
              <a:spcBef>
                <a:spcPts val="2953"/>
              </a:spcBef>
              <a:buSzPct val="75000"/>
              <a:buFontTx/>
              <a:defRPr sz="25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  <p:pic>
        <p:nvPicPr>
          <p:cNvPr id="4" name="Picture 3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1DDD3E24-3FAC-440E-9766-39CA9DF3B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D37054-2764-4865-9FC2-F93991A674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F0E561-8B47-49E2-8912-74004BC8CA9C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endParaRPr lang="en-MY" sz="800" b="1" dirty="0">
              <a:solidFill>
                <a:srgbClr val="7030A0"/>
              </a:solidFill>
            </a:endParaRPr>
          </a:p>
          <a:p>
            <a:pPr algn="r"/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CD584F-3F77-4DC6-A978-8AF9893CA88C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57696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42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19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2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/>
              <a:t>20/11/20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BC856F11-3D38-47C8-9EC2-31A528EF3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20FF2D-8867-4078-9E96-7E74E106D3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FCA755-F9FC-4ACB-89D5-598A6FF41618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Memimpin</a:t>
            </a:r>
            <a:endParaRPr lang="en-MY" sz="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MY" sz="8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We lead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E29CE1-A05A-45F8-8BEC-939BC356F75C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MY" sz="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www.usm.my</a:t>
            </a:r>
            <a:endParaRPr lang="en-MY" sz="900" b="1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94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43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11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5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26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34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52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8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89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13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5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3933"/>
            <a:ext cx="7886700" cy="8567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/>
              <a:t>20/11/20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851A98E4-E400-4F1E-AD1F-FA68CFFC52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22A55F-AFAE-42AC-9CD7-2D1FE86B9E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80668B-F5FF-4B32-A1E4-544B28977AC9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Memimpin</a:t>
            </a:r>
            <a:endParaRPr lang="en-MY" sz="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MY" sz="8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We lead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35E683-04BD-481E-8AEA-B68A4FFEAB3A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MY" sz="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www.usm.my</a:t>
            </a:r>
            <a:endParaRPr lang="en-MY" sz="900" b="1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791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21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89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44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4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02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97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USM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247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3933"/>
            <a:ext cx="7886700" cy="856756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81" y="6638203"/>
            <a:ext cx="1160888" cy="134293"/>
          </a:xfrm>
        </p:spPr>
        <p:txBody>
          <a:bodyPr/>
          <a:lstStyle>
            <a:lvl1pPr>
              <a:defRPr sz="800"/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0829" y="6356351"/>
            <a:ext cx="3568391" cy="365125"/>
          </a:xfrm>
        </p:spPr>
        <p:txBody>
          <a:bodyPr/>
          <a:lstStyle/>
          <a:p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2259" y="6507282"/>
            <a:ext cx="378530" cy="198068"/>
          </a:xfrm>
        </p:spPr>
        <p:txBody>
          <a:bodyPr/>
          <a:lstStyle>
            <a:lvl1pPr algn="ctr">
              <a:defRPr sz="900"/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823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516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0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33933"/>
            <a:ext cx="7886700" cy="8567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76912"/>
            <a:ext cx="3868340" cy="647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76912"/>
            <a:ext cx="3887391" cy="6476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/>
              <a:t>20/11/20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/>
              <a:t>‹#›</a:t>
            </a:fld>
            <a:endParaRPr lang="en-MY"/>
          </a:p>
        </p:txBody>
      </p:sp>
      <p:pic>
        <p:nvPicPr>
          <p:cNvPr id="10" name="Picture 9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4A7355D3-1055-4161-B5D4-007DAED72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A12F96C-AB92-404C-9CAC-E3E2463967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1095C62-08DA-4834-9061-5596FC3C3802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Memimpin</a:t>
            </a:r>
            <a:endParaRPr lang="en-MY" sz="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MY" sz="8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We lead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0F4E431-C32C-4243-9689-FC3613568853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MY" sz="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www.usm.my</a:t>
            </a:r>
            <a:endParaRPr lang="en-MY" sz="900" b="1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09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71371"/>
            <a:ext cx="1505715" cy="2316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71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71371"/>
            <a:ext cx="1505715" cy="2316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60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71371"/>
            <a:ext cx="1505715" cy="2316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064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71371"/>
            <a:ext cx="1505715" cy="2316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64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083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64056"/>
            <a:ext cx="1505715" cy="231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334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71371"/>
            <a:ext cx="1505715" cy="2316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643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8DF478A-7759-4AB7-8414-73C3888C8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81759"/>
            <a:ext cx="2432309" cy="396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56976F-098F-4800-BFAD-1F781A89E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" y="171371"/>
            <a:ext cx="1505715" cy="2316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494766-A7E5-41EA-92E8-9342F238484C}"/>
              </a:ext>
            </a:extLst>
          </p:cNvPr>
          <p:cNvSpPr txBox="1"/>
          <p:nvPr userDrawn="1"/>
        </p:nvSpPr>
        <p:spPr>
          <a:xfrm>
            <a:off x="84381" y="6431191"/>
            <a:ext cx="15276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800" b="1" dirty="0">
                <a:solidFill>
                  <a:srgbClr val="7030A0"/>
                </a:solidFill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</a:rPr>
              <a:t>Memimpin</a:t>
            </a:r>
            <a:r>
              <a:rPr lang="en-MY" sz="800" b="1" dirty="0">
                <a:solidFill>
                  <a:srgbClr val="7030A0"/>
                </a:solidFill>
              </a:rPr>
              <a:t> | </a:t>
            </a:r>
            <a:r>
              <a:rPr lang="en-MY" sz="800" b="1" i="1" dirty="0">
                <a:solidFill>
                  <a:srgbClr val="ED7D31"/>
                </a:solidFill>
              </a:rPr>
              <a:t>We lead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0BD0953-0813-4C32-BC2A-051F927C1DEB}"/>
              </a:ext>
            </a:extLst>
          </p:cNvPr>
          <p:cNvSpPr txBox="1"/>
          <p:nvPr userDrawn="1"/>
        </p:nvSpPr>
        <p:spPr>
          <a:xfrm>
            <a:off x="7745865" y="6490644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900" b="1" dirty="0">
                <a:solidFill>
                  <a:srgbClr val="7030A0"/>
                </a:solidFill>
              </a:rPr>
              <a:t>www.usm.my</a:t>
            </a:r>
            <a:endParaRPr lang="en-MY" sz="9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6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3933"/>
            <a:ext cx="7886700" cy="8567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/>
              <a:t>20/11/20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/>
              <a:t>‹#›</a:t>
            </a:fld>
            <a:endParaRPr lang="en-MY"/>
          </a:p>
        </p:txBody>
      </p:sp>
      <p:pic>
        <p:nvPicPr>
          <p:cNvPr id="6" name="Picture 5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A5DB6274-F584-45C0-87DA-93C699F70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611FDE-8CE8-4F44-BCD0-ED55C36B21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B72742-BB68-492B-920F-CA846DE42AF7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Memimpin</a:t>
            </a:r>
            <a:endParaRPr lang="en-MY" sz="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MY" sz="8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We lead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60F738-30C7-4622-8272-42F4CDCC8E59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MY" sz="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www.usm.my</a:t>
            </a:r>
            <a:endParaRPr lang="en-MY" sz="900" b="1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1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/>
              <a:t>20/11/20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/>
              <a:t>‹#›</a:t>
            </a:fld>
            <a:endParaRPr lang="en-MY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84381" y="6638203"/>
            <a:ext cx="1160888" cy="134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2874AB-BEB0-4C92-9720-66D75B112604}" type="datetimeFigureOut">
              <a:rPr lang="en-MY" smtClean="0"/>
              <a:pPr/>
              <a:t>20/11/20</a:t>
            </a:fld>
            <a:endParaRPr lang="en-MY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62259" y="6507282"/>
            <a:ext cx="378530" cy="198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4E299C-ADEE-4E7C-8729-C24ADD035CE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8457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33933"/>
            <a:ext cx="2949178" cy="107533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33934"/>
            <a:ext cx="4629150" cy="50271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/>
              <a:t>20/11/20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6BE19A19-F2F8-4434-81B8-4BC251264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BA113A-EC28-466E-BD5F-05C8944EBC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ACF316-6BDF-4C84-B7C0-F0874B480A4A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Memimpin</a:t>
            </a:r>
            <a:endParaRPr lang="en-MY" sz="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MY" sz="8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We lead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E41E89-CBF1-48D7-93E2-B63FB37D4C2E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MY" sz="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www.usm.my</a:t>
            </a:r>
            <a:endParaRPr lang="en-MY" sz="900" b="1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9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33933"/>
            <a:ext cx="2949178" cy="107533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33934"/>
            <a:ext cx="4629150" cy="50271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4AB-BEB0-4C92-9720-66D75B112604}" type="datetimeFigureOut">
              <a:rPr lang="en-MY" smtClean="0"/>
              <a:t>20/11/20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299C-ADEE-4E7C-8729-C24ADD035CE4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 descr="A picture containing object, monitor&#10;&#10;Description generated with high confidence">
            <a:extLst>
              <a:ext uri="{FF2B5EF4-FFF2-40B4-BE49-F238E27FC236}">
                <a16:creationId xmlns:a16="http://schemas.microsoft.com/office/drawing/2014/main" xmlns="" id="{3B710235-FA66-440C-A0C1-2E17259872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9" y="197584"/>
            <a:ext cx="2432309" cy="396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243F74-6CB6-4D51-A6E8-976B0FB71D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9880"/>
            <a:ext cx="1505715" cy="231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7566E3-43C0-44A7-A71F-298333273EAC}"/>
              </a:ext>
            </a:extLst>
          </p:cNvPr>
          <p:cNvSpPr txBox="1"/>
          <p:nvPr userDrawn="1"/>
        </p:nvSpPr>
        <p:spPr>
          <a:xfrm>
            <a:off x="471529" y="6371740"/>
            <a:ext cx="1155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MY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Kami </a:t>
            </a:r>
            <a:r>
              <a:rPr lang="en-MY" sz="8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Memimpin</a:t>
            </a:r>
            <a:endParaRPr lang="en-MY" sz="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MY" sz="8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We lead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B16DA8-8174-4E7E-931F-215D181B571C}"/>
              </a:ext>
            </a:extLst>
          </p:cNvPr>
          <p:cNvSpPr txBox="1"/>
          <p:nvPr userDrawn="1"/>
        </p:nvSpPr>
        <p:spPr>
          <a:xfrm>
            <a:off x="7988197" y="6425601"/>
            <a:ext cx="115580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MY" sz="9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www.usm.my</a:t>
            </a:r>
            <a:endParaRPr lang="en-MY" sz="900" b="1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1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46" Type="http://schemas.openxmlformats.org/officeDocument/2006/relationships/theme" Target="../theme/theme2.xml"/><Relationship Id="rId47" Type="http://schemas.openxmlformats.org/officeDocument/2006/relationships/image" Target="../media/image1.png"/><Relationship Id="rId48" Type="http://schemas.openxmlformats.org/officeDocument/2006/relationships/image" Target="../media/image2.png"/><Relationship Id="rId2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30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4.xml"/><Relationship Id="rId9" Type="http://schemas.openxmlformats.org/officeDocument/2006/relationships/slideLayout" Target="../slideLayouts/slideLayout21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33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1.xml"/><Relationship Id="rId37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ABD55EAD-E38A-409E-9A60-BBC8013F4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33933"/>
            <a:ext cx="7886700" cy="856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26386" y="6356351"/>
            <a:ext cx="115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74AB-BEB0-4C92-9720-66D75B112604}" type="datetimeFigureOut">
              <a:rPr lang="en-MY" smtClean="0"/>
              <a:t>20/11/20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49" y="6356351"/>
            <a:ext cx="405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4733" y="6356351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E299C-ADEE-4E7C-8729-C24ADD035C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075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ABD55EAD-E38A-409E-9A60-BBC8013F4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33933"/>
            <a:ext cx="7886700" cy="856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26386" y="6356351"/>
            <a:ext cx="115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74AB-BEB0-4C92-9720-66D75B112604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20/11/20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49" y="6356351"/>
            <a:ext cx="405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4733" y="6356351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E299C-ADEE-4E7C-8729-C24ADD035CE4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  <p:sldLayoutId id="2147483715" r:id="rId39"/>
    <p:sldLayoutId id="2147483716" r:id="rId40"/>
    <p:sldLayoutId id="2147483717" r:id="rId41"/>
    <p:sldLayoutId id="2147483718" r:id="rId42"/>
    <p:sldLayoutId id="2147483719" r:id="rId43"/>
    <p:sldLayoutId id="2147483720" r:id="rId44"/>
    <p:sldLayoutId id="2147483721" r:id="rId4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35E9D6E-3A21-4A9B-9962-5FEB3F3D2539}"/>
              </a:ext>
            </a:extLst>
          </p:cNvPr>
          <p:cNvSpPr/>
          <p:nvPr/>
        </p:nvSpPr>
        <p:spPr>
          <a:xfrm>
            <a:off x="1393877" y="2278120"/>
            <a:ext cx="6356247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rgbClr val="002060"/>
                </a:solidFill>
                <a:ea typeface="Adobe Gothic Std B" panose="020B0800000000000000" pitchFamily="34" charset="-128"/>
                <a:cs typeface="Museo Sans 500" charset="0"/>
              </a:rPr>
              <a:t>PROPOSED COMPANY NAME</a:t>
            </a:r>
            <a:endParaRPr lang="en-US" sz="5400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B81047-A210-4C09-A795-E9F7DF77CA11}"/>
              </a:ext>
            </a:extLst>
          </p:cNvPr>
          <p:cNvSpPr txBox="1"/>
          <p:nvPr/>
        </p:nvSpPr>
        <p:spPr>
          <a:xfrm>
            <a:off x="2499604" y="4681992"/>
            <a:ext cx="434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noProof="1">
                <a:solidFill>
                  <a:schemeClr val="bg1"/>
                </a:solidFill>
              </a:rPr>
              <a:t>Speaker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54E1EDE-4D0D-4321-A4F4-A36A986E97FD}"/>
              </a:ext>
            </a:extLst>
          </p:cNvPr>
          <p:cNvSpPr txBox="1"/>
          <p:nvPr/>
        </p:nvSpPr>
        <p:spPr>
          <a:xfrm>
            <a:off x="2499604" y="5288051"/>
            <a:ext cx="434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noProof="1" smtClean="0">
                <a:solidFill>
                  <a:srgbClr val="002060"/>
                </a:solidFill>
              </a:rPr>
              <a:t>17</a:t>
            </a:r>
            <a:r>
              <a:rPr lang="en-MY" b="1" noProof="1" smtClean="0">
                <a:solidFill>
                  <a:srgbClr val="002060"/>
                </a:solidFill>
              </a:rPr>
              <a:t> December </a:t>
            </a:r>
            <a:r>
              <a:rPr lang="en-MY" b="1" noProof="1">
                <a:solidFill>
                  <a:srgbClr val="002060"/>
                </a:solidFill>
              </a:rPr>
              <a:t>2020| </a:t>
            </a:r>
            <a:r>
              <a:rPr lang="en-MY" b="1" noProof="1" smtClean="0">
                <a:solidFill>
                  <a:srgbClr val="002060"/>
                </a:solidFill>
              </a:rPr>
              <a:t>Thursday</a:t>
            </a:r>
            <a:endParaRPr lang="en-MY" b="1" noProof="1">
              <a:solidFill>
                <a:srgbClr val="002060"/>
              </a:solidFill>
            </a:endParaRPr>
          </a:p>
          <a:p>
            <a:pPr algn="ctr"/>
            <a:r>
              <a:rPr lang="en-MY" sz="1400" b="1" noProof="1">
                <a:solidFill>
                  <a:srgbClr val="002060"/>
                </a:solidFill>
              </a:rPr>
              <a:t>Bilik Mesyuarat 1, Canselori II, USM</a:t>
            </a:r>
          </a:p>
        </p:txBody>
      </p:sp>
    </p:spTree>
    <p:extLst>
      <p:ext uri="{BB962C8B-B14F-4D97-AF65-F5344CB8AC3E}">
        <p14:creationId xmlns:p14="http://schemas.microsoft.com/office/powerpoint/2010/main" val="24734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1424940"/>
            <a:ext cx="8161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will be the product/service that will be offered by the SU/SO company, and what is the Unique Selling </a:t>
            </a:r>
            <a:r>
              <a:rPr lang="en-US" dirty="0" smtClean="0"/>
              <a:t>Propositions </a:t>
            </a:r>
            <a:r>
              <a:rPr lang="en-US" dirty="0"/>
              <a:t>(USP) of these offerings?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" y="45720"/>
            <a:ext cx="675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Product/Service Offering</a:t>
            </a:r>
          </a:p>
        </p:txBody>
      </p:sp>
    </p:spTree>
    <p:extLst>
      <p:ext uri="{BB962C8B-B14F-4D97-AF65-F5344CB8AC3E}">
        <p14:creationId xmlns:p14="http://schemas.microsoft.com/office/powerpoint/2010/main" val="85003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1424940"/>
            <a:ext cx="8161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the Founding Team and the Management Team of the SU/SO Company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" y="45720"/>
            <a:ext cx="675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255253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1424940"/>
            <a:ext cx="8161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state ALL the resources/support needed from USM – funding, office/laboratory space, equipment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" y="45720"/>
            <a:ext cx="675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Resources Required from USM</a:t>
            </a:r>
          </a:p>
        </p:txBody>
      </p:sp>
    </p:spTree>
    <p:extLst>
      <p:ext uri="{BB962C8B-B14F-4D97-AF65-F5344CB8AC3E}">
        <p14:creationId xmlns:p14="http://schemas.microsoft.com/office/powerpoint/2010/main" val="146922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1424940"/>
            <a:ext cx="8161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identify the USM IP and/or know-how or skills that will be exploited by the SU/SO company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" y="45720"/>
            <a:ext cx="675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246596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1424940"/>
            <a:ext cx="8161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down the proposed equity of ALL the shareholders in the SU/SO company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" y="45720"/>
            <a:ext cx="675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Proposed Equity in the Company</a:t>
            </a:r>
          </a:p>
        </p:txBody>
      </p:sp>
    </p:spTree>
    <p:extLst>
      <p:ext uri="{BB962C8B-B14F-4D97-AF65-F5344CB8AC3E}">
        <p14:creationId xmlns:p14="http://schemas.microsoft.com/office/powerpoint/2010/main" val="305367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C95EF80-7A28-47E4-B457-B57C1B72109D}"/>
              </a:ext>
            </a:extLst>
          </p:cNvPr>
          <p:cNvSpPr/>
          <p:nvPr/>
        </p:nvSpPr>
        <p:spPr>
          <a:xfrm>
            <a:off x="0" y="2712720"/>
            <a:ext cx="9144000" cy="1528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800" b="1">
                <a:solidFill>
                  <a:srgbClr val="002060"/>
                </a:solidFill>
              </a:rPr>
              <a:t>THANK YOU</a:t>
            </a:r>
          </a:p>
        </p:txBody>
      </p:sp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xmlns="" id="{2BF86F42-AC52-4E0F-A598-16DB7F4642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2"/>
          <a:stretch/>
        </p:blipFill>
        <p:spPr>
          <a:xfrm>
            <a:off x="1769800" y="1082040"/>
            <a:ext cx="4298114" cy="858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5AFEDB-219A-45D3-8496-A3D5EA7F6796}"/>
              </a:ext>
            </a:extLst>
          </p:cNvPr>
          <p:cNvSpPr txBox="1"/>
          <p:nvPr/>
        </p:nvSpPr>
        <p:spPr>
          <a:xfrm>
            <a:off x="3505835" y="5323918"/>
            <a:ext cx="213233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We lead </a:t>
            </a:r>
            <a:r>
              <a:rPr lang="en-MY" sz="900" b="1" i="1" dirty="0">
                <a:solidFill>
                  <a:srgbClr val="FFC000"/>
                </a:solidFill>
                <a:latin typeface="Century Gothic" panose="020B0502020202020204" pitchFamily="34" charset="0"/>
              </a:rPr>
              <a:t>| </a:t>
            </a:r>
            <a:r>
              <a:rPr lang="en-MY" sz="9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Kami </a:t>
            </a:r>
            <a:r>
              <a:rPr lang="en-MY" sz="900" b="1" i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Memimpin</a:t>
            </a:r>
            <a:endParaRPr lang="en-MY" sz="900" b="1" i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BFA0E0-D6E6-4005-9475-686D70839C2F}"/>
              </a:ext>
            </a:extLst>
          </p:cNvPr>
          <p:cNvSpPr txBox="1"/>
          <p:nvPr/>
        </p:nvSpPr>
        <p:spPr>
          <a:xfrm>
            <a:off x="3520440" y="5543638"/>
            <a:ext cx="210312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www.usm.my</a:t>
            </a:r>
            <a:endParaRPr lang="en-MY" sz="900" b="1" i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81" y="1073876"/>
            <a:ext cx="1540335" cy="8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9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144</Words>
  <Application>Microsoft Macintosh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Adli Hanafi Azmi</dc:creator>
  <cp:lastModifiedBy>Syahmi Brahim</cp:lastModifiedBy>
  <cp:revision>374</cp:revision>
  <cp:lastPrinted>2018-02-20T13:22:47Z</cp:lastPrinted>
  <dcterms:created xsi:type="dcterms:W3CDTF">2018-02-15T10:04:49Z</dcterms:created>
  <dcterms:modified xsi:type="dcterms:W3CDTF">2020-11-20T00:32:00Z</dcterms:modified>
</cp:coreProperties>
</file>